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</p:sldIdLst>
  <p:sldSz cx="14630400" cy="8229600"/>
  <p:notesSz cx="8229600" cy="14630400"/>
  <p:embeddedFontLst>
    <p:embeddedFont>
      <p:font typeface="Bitter Medium" panose="020B0604020202020204" charset="0"/>
      <p:regular r:id="rId13"/>
    </p:embeddedFont>
    <p:embeddedFont>
      <p:font typeface="Colonna MT" panose="04020805060202030203" pitchFamily="82" charset="0"/>
      <p:regular r:id="rId14"/>
    </p:embeddedFont>
    <p:embeddedFont>
      <p:font typeface="Open Sans" panose="020B0606030504020204" pitchFamily="3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B0E0777-6AD2-40B9-AFE7-F15234AF00EA}">
          <p14:sldIdLst>
            <p14:sldId id="256"/>
            <p14:sldId id="266"/>
            <p14:sldId id="257"/>
            <p14:sldId id="258"/>
            <p14:sldId id="259"/>
            <p14:sldId id="260"/>
            <p14:sldId id="261"/>
            <p14:sldId id="262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BED793-3A3B-4B73-9DB1-2A13FA7F2404}" v="3" dt="2025-04-07T14:41:35.3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6430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0361" y="959005"/>
            <a:ext cx="12634331" cy="2441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                                                                                           </a:t>
            </a:r>
            <a:r>
              <a:rPr lang="en-US" sz="3600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Agribasket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3600" kern="0" spc="-36" dirty="0">
              <a:solidFill>
                <a:schemeClr val="tx1">
                  <a:lumMod val="95000"/>
                  <a:lumOff val="5000"/>
                </a:schemeClr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3600" kern="0" spc="-36" dirty="0">
              <a:solidFill>
                <a:schemeClr val="tx1">
                  <a:lumMod val="95000"/>
                  <a:lumOff val="5000"/>
                </a:schemeClr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360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360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           </a:t>
            </a:r>
            <a:r>
              <a:rPr lang="en-US" sz="3600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Fresh, Organic Vegetables Delivered to Your Door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65545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Introducing Agribasket: Our solution for local organic produce. We deliver farm-fresh vegetables directly to consumers. Our goal is building a healthier, more sustainable food system for </a:t>
            </a:r>
            <a:r>
              <a:rPr lang="en-US" sz="2000" kern="0" spc="-36" dirty="0" err="1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all.It</a:t>
            </a:r>
            <a:r>
              <a:rPr lang="en-US" sz="2000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is a online platform that directly connects organic farmers to customers.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2000" kern="0" spc="-36" dirty="0">
              <a:solidFill>
                <a:schemeClr val="tx1">
                  <a:lumMod val="95000"/>
                  <a:lumOff val="5000"/>
                </a:schemeClr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2000" kern="0" spc="-36" dirty="0">
              <a:solidFill>
                <a:schemeClr val="tx1">
                  <a:lumMod val="95000"/>
                  <a:lumOff val="5000"/>
                </a:schemeClr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2000" kern="0" spc="-36" dirty="0">
              <a:solidFill>
                <a:schemeClr val="tx1">
                  <a:lumMod val="95000"/>
                  <a:lumOff val="5000"/>
                </a:schemeClr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2000" kern="0" spc="-36" dirty="0">
              <a:solidFill>
                <a:schemeClr val="tx1">
                  <a:lumMod val="95000"/>
                  <a:lumOff val="5000"/>
                </a:schemeClr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Presented </a:t>
            </a:r>
            <a:r>
              <a:rPr lang="en-US" sz="2000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by: Jashanpreet kaur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Date: 8April2025</a:t>
            </a:r>
          </a:p>
        </p:txBody>
      </p:sp>
      <p:sp>
        <p:nvSpPr>
          <p:cNvPr id="5" name="Shape 2"/>
          <p:cNvSpPr/>
          <p:nvPr/>
        </p:nvSpPr>
        <p:spPr>
          <a:xfrm>
            <a:off x="793790" y="5016222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09425" y="423747"/>
            <a:ext cx="8329960" cy="7571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How Agribasket Adds Value: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• Customers get 100% Organic &amp; Fresh Vegetables directly from farms.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• Affordable prices because we remove middlemen.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• Easy to order from Mobile App anytime.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• Fast &amp; Same-Day Delivery in local areas.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• Subscription Plans for daily &amp; weekly deliveries.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• Transparent Sourcing Customers can see where their food is coming from.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• Supporting local farmers by giving them fair prices.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       "</a:t>
            </a:r>
            <a:r>
              <a:rPr lang="en-US" sz="1750" dirty="0">
                <a:latin typeface="Colonna MT" panose="04020805060202030203" pitchFamily="82" charset="0"/>
              </a:rPr>
              <a:t>It's like having your own personal organic farm at home - without growing it!"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9F0469-324E-2756-4B72-237CA72B0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8146" y="7730380"/>
            <a:ext cx="1862254" cy="4992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CF95FE-A38C-16C8-0AF9-78298456D1ED}"/>
              </a:ext>
            </a:extLst>
          </p:cNvPr>
          <p:cNvSpPr txBox="1"/>
          <p:nvPr/>
        </p:nvSpPr>
        <p:spPr>
          <a:xfrm>
            <a:off x="122664" y="133815"/>
            <a:ext cx="7337502" cy="763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2000" b="1" u="sng" dirty="0"/>
          </a:p>
          <a:p>
            <a:r>
              <a:rPr lang="en-IN" sz="2000" b="1" u="sng" dirty="0"/>
              <a:t>Overview –</a:t>
            </a:r>
          </a:p>
          <a:p>
            <a:endParaRPr lang="en-IN" dirty="0"/>
          </a:p>
          <a:p>
            <a:r>
              <a:rPr lang="en-US" dirty="0"/>
              <a:t>Agribasket is an e-commerce platform for fresh organic vegetables and fruits delivery.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Connects customers directly with local organic farmers.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Solves the problem of limited organic availability and high prices.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Provides affordable, fresh, and chemical-free produce at the customer’s doorstep.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Encourages sustainable farming and supports local farmers.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and reliable delivery service through a user-friendly mobile app.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Transparent sourcing and quality assurance.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 on expanding to urban and semi-urban markets.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growth potential due to increasing demand for healthy organic food.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Future plan includes adding groceries, dairy products &amp; subscription-based models.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02175D-D908-4668-18B2-3A0B13BE3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0888" y="1918010"/>
            <a:ext cx="6690732" cy="422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550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5259" y="3523642"/>
            <a:ext cx="13290201" cy="470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Problem</a:t>
            </a:r>
            <a:r>
              <a:rPr lang="en-US" sz="1750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Access to Fresh, Organic Produce</a:t>
            </a:r>
            <a:endParaRPr lang="en-US" sz="175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581642"/>
            <a:ext cx="13042821" cy="32242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Limited organic options in many areas lead to high prices. Inconvenient shopping experiences and lack of transparency exist. Only 2% of Indian farmland is organic. The average family spends 2500-4000 per month on groceries.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b="1" dirty="0"/>
              <a:t>Lack of Affordable &amp; Trustworthy Organic Vegetables in India“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b="1" dirty="0"/>
              <a:t>• </a:t>
            </a:r>
            <a:r>
              <a:rPr lang="en-US" sz="1750" dirty="0"/>
              <a:t>Consumers struggle to find fresh, affordable, and verified organic vegetables.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• Organic products available in markets are often expensive and limited in variety.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• Customers face trust issues regarding the authenticity of organic produce.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• Organic farmers have limited access to the right market to sell directly to customers.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• Middlemen reduce farmers' profits and increase prices for consumers.</a:t>
            </a:r>
          </a:p>
        </p:txBody>
      </p:sp>
      <p:sp>
        <p:nvSpPr>
          <p:cNvPr id="7" name="Text 4"/>
          <p:cNvSpPr/>
          <p:nvPr/>
        </p:nvSpPr>
        <p:spPr>
          <a:xfrm>
            <a:off x="793790" y="5285678"/>
            <a:ext cx="13042822" cy="2419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1924F2-069B-2701-17D5-89BAD10DA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0155" y="7607716"/>
            <a:ext cx="2230245" cy="62188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7308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678" y="516198"/>
            <a:ext cx="7683341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Solution: Agribasket - The Organic Vegetable Delivery App</a:t>
            </a:r>
            <a:endParaRPr lang="en-US" sz="2000" b="1" dirty="0"/>
          </a:p>
        </p:txBody>
      </p:sp>
      <p:sp>
        <p:nvSpPr>
          <p:cNvPr id="4" name="Text 1"/>
          <p:cNvSpPr/>
          <p:nvPr/>
        </p:nvSpPr>
        <p:spPr>
          <a:xfrm>
            <a:off x="730329" y="1330047"/>
            <a:ext cx="7683341" cy="397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Agribasket - Bridging the Gap between Organic Farmers and Consumers“.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kern="0" spc="-33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kern="0" spc="-33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r>
              <a:rPr lang="en-US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 dedicated e-commerce platform &amp; mobile app for organic vegetables.</a:t>
            </a: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endParaRPr lang="en-US" kern="0" spc="-33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r>
              <a:rPr lang="en-US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Direct connection between certified organic farmers and consumers.</a:t>
            </a: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endParaRPr lang="en-US" kern="0" spc="-33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r>
              <a:rPr lang="en-US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Affordable pricing by eliminating middlemen.</a:t>
            </a: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endParaRPr lang="en-US" kern="0" spc="-33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r>
              <a:rPr lang="en-US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Transparent sourcing with farmer details &amp; product authenticity.</a:t>
            </a: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endParaRPr lang="en-US" kern="0" spc="-33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r>
              <a:rPr lang="en-US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Easy doorstep delivery of fresh organic produce</a:t>
            </a: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endParaRPr lang="en-US" kern="0" spc="-33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r>
              <a:rPr lang="en-US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Empowering local farmers with fair prices and market access.</a:t>
            </a: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endParaRPr lang="en-US" kern="0" spc="-33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285750" indent="-285750" algn="l">
              <a:lnSpc>
                <a:spcPts val="2600"/>
              </a:lnSpc>
              <a:buFont typeface="Wingdings" panose="05000000000000000000" pitchFamily="2" charset="2"/>
              <a:buChar char="Ø"/>
            </a:pPr>
            <a:r>
              <a:rPr lang="en-US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Focus on promoting  healthy living with organic eating habits.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20740" y="819149"/>
            <a:ext cx="8219006" cy="6652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u="sng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Unique  Approach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algn="l">
              <a:lnSpc>
                <a:spcPts val="2850"/>
              </a:lnSpc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• A Dedicated Platform Exclusively for Organic Products</a:t>
            </a:r>
          </a:p>
          <a:p>
            <a:pPr algn="l">
              <a:lnSpc>
                <a:spcPts val="2850"/>
              </a:lnSpc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(Unlike general grocery apps mixing organic &amp; non-organic)</a:t>
            </a:r>
          </a:p>
          <a:p>
            <a:pPr algn="l">
              <a:lnSpc>
                <a:spcPts val="2850"/>
              </a:lnSpc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algn="l">
              <a:lnSpc>
                <a:spcPts val="2850"/>
              </a:lnSpc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• Connecting Directly Farmers to Customers</a:t>
            </a:r>
          </a:p>
          <a:p>
            <a:pPr algn="l">
              <a:lnSpc>
                <a:spcPts val="2850"/>
              </a:lnSpc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(Eliminating middlemen &amp; ensuring fair pricing)</a:t>
            </a:r>
          </a:p>
          <a:p>
            <a:pPr algn="l">
              <a:lnSpc>
                <a:spcPts val="2850"/>
              </a:lnSpc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Traceability of Every Product</a:t>
            </a:r>
          </a:p>
          <a:p>
            <a:pPr algn="l">
              <a:lnSpc>
                <a:spcPts val="2850"/>
              </a:lnSpc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(Customers can see where, who, and how their food was grown)</a:t>
            </a:r>
          </a:p>
          <a:p>
            <a:pPr algn="l">
              <a:lnSpc>
                <a:spcPts val="2850"/>
              </a:lnSpc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algn="l">
              <a:lnSpc>
                <a:spcPts val="2850"/>
              </a:lnSpc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• Customized Organic Basket Subscription</a:t>
            </a:r>
          </a:p>
          <a:p>
            <a:pPr algn="l">
              <a:lnSpc>
                <a:spcPts val="2850"/>
              </a:lnSpc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(Auto-delivery based on userpreference weekly or monthly)</a:t>
            </a:r>
          </a:p>
          <a:p>
            <a:pPr algn="l">
              <a:lnSpc>
                <a:spcPts val="2850"/>
              </a:lnSpc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algn="l">
              <a:lnSpc>
                <a:spcPts val="2850"/>
              </a:lnSpc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• Affordable Organic Produce at Doorstep</a:t>
            </a:r>
          </a:p>
          <a:p>
            <a:pPr algn="l">
              <a:lnSpc>
                <a:spcPts val="2850"/>
              </a:lnSpc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(Farm fresh, verified quality &amp; reasonable pricing)</a:t>
            </a:r>
          </a:p>
          <a:p>
            <a:pPr algn="l">
              <a:lnSpc>
                <a:spcPts val="2850"/>
              </a:lnSpc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341733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A0726F-1B8D-3493-63E5-969F9C42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55912" y="7683190"/>
            <a:ext cx="2174488" cy="53525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2594" y="880945"/>
            <a:ext cx="7937617" cy="479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Business Model: Subscription-Based Delivery</a:t>
            </a:r>
            <a:endParaRPr lang="en-US" sz="2000" b="1" dirty="0"/>
          </a:p>
        </p:txBody>
      </p:sp>
      <p:sp>
        <p:nvSpPr>
          <p:cNvPr id="4" name="Text 1"/>
          <p:cNvSpPr/>
          <p:nvPr/>
        </p:nvSpPr>
        <p:spPr>
          <a:xfrm>
            <a:off x="535259" y="2419815"/>
            <a:ext cx="7814953" cy="2831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Offer weekly or bi-weekly subscription options. Tiered pricing is based on basket size and contents. 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kern="0" spc="-36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Like a small basket having 6-8 veggies-</a:t>
            </a:r>
            <a:r>
              <a:rPr lang="en-US" sz="1750" kern="0" spc="-36" dirty="0" err="1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upto</a:t>
            </a: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400rupees.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Medium basket 8-12 vegetables+ fruits-800rupees.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Large Baskets 15+vegitables and fruits -1200rupees.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818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# Market Opportunity: Growing Demand for Organic Food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309991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organic food market is projected to reach $67B by 2024. Consumer awareness of health is increasing. Untapped market potential in cities exists. Organic produce sales are growing at 15% annually.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557117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kern="0" spc="-17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—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0190" y="558891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 Projected market by 2024. - Annual growth rate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4538FF-D3BC-7F78-5410-B7023535CE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45122" y="7732964"/>
            <a:ext cx="2085278" cy="4966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11151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90500" y="304800"/>
            <a:ext cx="8686800" cy="792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dirty="0"/>
              <a:t>How Will I Make Money?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1. Subscription Model: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• Customers will subscribe for weekly or monthly vegetable &amp; fruit baskets.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• Fixed recurring income.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2. Direct Sales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• Customers can order products without a subscription.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• Available on-demand through the app or website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.• Includes seasonal &amp; premium organic products.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3. Add-on Sales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• Selling additional organic items like: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 Dairy products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 Organic pulses &amp; grains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Homemade pickles, juices, health drinks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• Partner with local organic farms &amp; home businesses.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b="1" dirty="0"/>
              <a:t>Cash Burn Reasons:</a:t>
            </a:r>
          </a:p>
          <a:p>
            <a:pPr marL="342900" indent="-342900" algn="l">
              <a:lnSpc>
                <a:spcPts val="2850"/>
              </a:lnSpc>
              <a:buFont typeface="+mj-lt"/>
              <a:buAutoNum type="arabicPeriod"/>
            </a:pPr>
            <a:r>
              <a:rPr lang="en-US" sz="1750" dirty="0"/>
              <a:t>Delivery &amp; Logistics - Packaging, transportation, and last-mile delivery costs.</a:t>
            </a:r>
          </a:p>
          <a:p>
            <a:pPr marL="342900" indent="-342900" algn="l">
              <a:lnSpc>
                <a:spcPts val="2850"/>
              </a:lnSpc>
              <a:buFont typeface="+mj-lt"/>
              <a:buAutoNum type="arabicPeriod"/>
            </a:pPr>
            <a:r>
              <a:rPr lang="en-US" sz="1750" dirty="0"/>
              <a:t>Marketing &amp; Customer Acquisition Discounts, advertisements, and promotional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campaigns to attract new users.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240232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"/>
          <p:cNvSpPr/>
          <p:nvPr/>
        </p:nvSpPr>
        <p:spPr>
          <a:xfrm>
            <a:off x="793790" y="4865013"/>
            <a:ext cx="7556421" cy="665559"/>
          </a:xfrm>
          <a:prstGeom prst="roundRect">
            <a:avLst>
              <a:gd name="adj" fmla="val 1431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01410" y="609600"/>
            <a:ext cx="11142940" cy="681711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r>
              <a:rPr lang="en-US" sz="2000" dirty="0"/>
              <a:t>Total Market Size: Organic food &amp; vegetable market in India - ₹10,000+ Crores (Growing 20% YoY)</a:t>
            </a:r>
          </a:p>
          <a:p>
            <a:endParaRPr lang="en-US" sz="2000" dirty="0"/>
          </a:p>
          <a:p>
            <a:r>
              <a:rPr lang="en-US" sz="2000" b="1" dirty="0"/>
              <a:t>Target Market Share:</a:t>
            </a:r>
          </a:p>
          <a:p>
            <a:endParaRPr lang="en-US" sz="2000" dirty="0"/>
          </a:p>
          <a:p>
            <a:r>
              <a:rPr lang="en-US" sz="2000" dirty="0"/>
              <a:t>• Targeting 2-3% of urban health-conscious consumers initially.</a:t>
            </a:r>
          </a:p>
          <a:p>
            <a:endParaRPr lang="en-US" sz="2000" dirty="0"/>
          </a:p>
          <a:p>
            <a:r>
              <a:rPr lang="en-US" sz="2000" u="sng" dirty="0"/>
              <a:t>Customer Profile:</a:t>
            </a:r>
          </a:p>
          <a:p>
            <a:endParaRPr lang="en-US" sz="2000" u="sng" dirty="0"/>
          </a:p>
          <a:p>
            <a:r>
              <a:rPr lang="en-US" sz="2000" dirty="0"/>
              <a:t>• Age Group: 25 to 45 years</a:t>
            </a:r>
          </a:p>
          <a:p>
            <a:r>
              <a:rPr lang="en-US" sz="2000" dirty="0"/>
              <a:t>• Location: Tier-1 &amp; Tier-2 cities (Starting from Punjab &amp; Chandigarh)</a:t>
            </a:r>
          </a:p>
          <a:p>
            <a:r>
              <a:rPr lang="en-US" sz="2000" dirty="0"/>
              <a:t>• Purchase Habits: Prefer online shopping, subscription-based models, looking for chemical-free &amp; organic products</a:t>
            </a:r>
          </a:p>
          <a:p>
            <a:r>
              <a:rPr lang="en-US" sz="2000" dirty="0"/>
              <a:t>• Personal Traits: Health conscious, working professionals, fitness lovers, young families</a:t>
            </a:r>
          </a:p>
          <a:p>
            <a:endParaRPr lang="en-US" sz="2000" dirty="0"/>
          </a:p>
          <a:p>
            <a:r>
              <a:rPr lang="en-US" sz="2000" b="1" dirty="0"/>
              <a:t>Marketing Channels to Reach Customers:</a:t>
            </a:r>
          </a:p>
          <a:p>
            <a:endParaRPr lang="en-US" sz="2000" dirty="0"/>
          </a:p>
          <a:p>
            <a:r>
              <a:rPr lang="en-US" sz="2000" dirty="0"/>
              <a:t>• Social Media Ads (Instagram, Facebook, YouTube)</a:t>
            </a:r>
          </a:p>
          <a:p>
            <a:endParaRPr lang="en-US" sz="2000" dirty="0"/>
          </a:p>
          <a:p>
            <a:r>
              <a:rPr lang="en-US" sz="2000" dirty="0"/>
              <a:t>• Google Ads (Search + Display)</a:t>
            </a:r>
          </a:p>
          <a:p>
            <a:endParaRPr lang="en-US" sz="2000" dirty="0"/>
          </a:p>
          <a:p>
            <a:r>
              <a:rPr lang="en-US" sz="2000" dirty="0"/>
              <a:t>• Offline Promotion (Local events, community tie-ups)</a:t>
            </a:r>
          </a:p>
          <a:p>
            <a:endParaRPr lang="en-US" sz="2000" dirty="0"/>
          </a:p>
          <a:p>
            <a:r>
              <a:rPr lang="en-US" sz="2000" dirty="0"/>
              <a:t>• App Referral Program &amp; Loyalty Rewards</a:t>
            </a:r>
            <a:endParaRPr lang="en-IN" sz="2000" dirty="0"/>
          </a:p>
        </p:txBody>
      </p:sp>
      <p:sp>
        <p:nvSpPr>
          <p:cNvPr id="7" name="Text 4"/>
          <p:cNvSpPr/>
          <p:nvPr/>
        </p:nvSpPr>
        <p:spPr>
          <a:xfrm>
            <a:off x="1028224" y="501634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D9F63C-AB1F-7BCB-4164-BCF8115D3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8724" y="6861556"/>
            <a:ext cx="1771676" cy="13680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945</Words>
  <Application>Microsoft Office PowerPoint</Application>
  <PresentationFormat>Custom</PresentationFormat>
  <Paragraphs>161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Colonna MT</vt:lpstr>
      <vt:lpstr>Wingdings</vt:lpstr>
      <vt:lpstr>Open Sans</vt:lpstr>
      <vt:lpstr>Bitter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Simranjeet kaur</cp:lastModifiedBy>
  <cp:revision>2</cp:revision>
  <dcterms:created xsi:type="dcterms:W3CDTF">2025-04-07T13:46:13Z</dcterms:created>
  <dcterms:modified xsi:type="dcterms:W3CDTF">2025-04-07T15:14:19Z</dcterms:modified>
</cp:coreProperties>
</file>